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58" r:id="rId5"/>
    <p:sldId id="259" r:id="rId6"/>
    <p:sldId id="273" r:id="rId7"/>
    <p:sldId id="264" r:id="rId8"/>
    <p:sldId id="270" r:id="rId9"/>
    <p:sldId id="27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AF3E-A26C-40AE-83C2-DA5C67823736}" type="datetimeFigureOut">
              <a:rPr lang="en-US" smtClean="0"/>
              <a:t>12/27/2010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7375-C62A-49A3-A484-B06A325F50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AF3E-A26C-40AE-83C2-DA5C67823736}" type="datetimeFigureOut">
              <a:rPr lang="en-US" smtClean="0"/>
              <a:t>12/27/2010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7375-C62A-49A3-A484-B06A325F50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AF3E-A26C-40AE-83C2-DA5C67823736}" type="datetimeFigureOut">
              <a:rPr lang="en-US" smtClean="0"/>
              <a:t>12/27/2010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7375-C62A-49A3-A484-B06A325F50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AF3E-A26C-40AE-83C2-DA5C67823736}" type="datetimeFigureOut">
              <a:rPr lang="en-US" smtClean="0"/>
              <a:t>12/27/2010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7375-C62A-49A3-A484-B06A325F506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1430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AF3E-A26C-40AE-83C2-DA5C67823736}" type="datetimeFigureOut">
              <a:rPr lang="en-US" smtClean="0"/>
              <a:t>12/27/2010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7375-C62A-49A3-A484-B06A325F50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AF3E-A26C-40AE-83C2-DA5C67823736}" type="datetimeFigureOut">
              <a:rPr lang="en-US" smtClean="0"/>
              <a:t>12/27/2010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7375-C62A-49A3-A484-B06A325F50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AF3E-A26C-40AE-83C2-DA5C67823736}" type="datetimeFigureOut">
              <a:rPr lang="en-US" smtClean="0"/>
              <a:t>12/27/2010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7375-C62A-49A3-A484-B06A325F50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AF3E-A26C-40AE-83C2-DA5C67823736}" type="datetimeFigureOut">
              <a:rPr lang="en-US" smtClean="0"/>
              <a:t>12/27/2010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7375-C62A-49A3-A484-B06A325F50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AF3E-A26C-40AE-83C2-DA5C67823736}" type="datetimeFigureOut">
              <a:rPr lang="en-US" smtClean="0"/>
              <a:t>12/27/2010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7375-C62A-49A3-A484-B06A325F50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AF3E-A26C-40AE-83C2-DA5C67823736}" type="datetimeFigureOut">
              <a:rPr lang="en-US" smtClean="0"/>
              <a:t>12/27/2010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7375-C62A-49A3-A484-B06A325F50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AF3E-A26C-40AE-83C2-DA5C67823736}" type="datetimeFigureOut">
              <a:rPr lang="en-US" smtClean="0"/>
              <a:t>12/27/2010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7375-C62A-49A3-A484-B06A325F50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DAF3E-A26C-40AE-83C2-DA5C67823736}" type="datetimeFigureOut">
              <a:rPr lang="en-US" smtClean="0"/>
              <a:t>12/27/2010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87375-C62A-49A3-A484-B06A325F506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85800" y="2286000"/>
            <a:ext cx="77724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smtClean="0"/>
              <a:t>Glacier Travel II</a:t>
            </a:r>
            <a:endParaRPr lang="en-US" sz="60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62000" y="3962400"/>
            <a:ext cx="77724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Marek</a:t>
            </a:r>
            <a:r>
              <a:rPr lang="en-US" sz="2800" dirty="0">
                <a:latin typeface="+mj-lt"/>
                <a:ea typeface="+mj-ea"/>
                <a:cs typeface="+mj-cs"/>
              </a:rPr>
              <a:t> </a:t>
            </a:r>
            <a:r>
              <a:rPr lang="en-US" sz="2800" dirty="0" err="1">
                <a:latin typeface="+mj-lt"/>
                <a:ea typeface="+mj-ea"/>
                <a:cs typeface="+mj-cs"/>
              </a:rPr>
              <a:t>Olszewski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Aaron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Yahr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+mj-lt"/>
                <a:ea typeface="+mj-ea"/>
                <a:cs typeface="+mj-cs"/>
              </a:rPr>
              <a:t>1 November 2010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066800"/>
          </a:xfrm>
        </p:spPr>
        <p:txBody>
          <a:bodyPr/>
          <a:lstStyle/>
          <a:p>
            <a:r>
              <a:rPr lang="en-US" dirty="0" smtClean="0"/>
              <a:t>Reference Outline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0" y="1981200"/>
            <a:ext cx="55626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000" dirty="0" smtClean="0"/>
              <a:t>Gear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err="1" smtClean="0"/>
              <a:t>Prussiks</a:t>
            </a:r>
            <a:endParaRPr lang="en-US" sz="4000" dirty="0" smtClean="0"/>
          </a:p>
          <a:p>
            <a:pPr>
              <a:buFont typeface="Arial" pitchFamily="34" charset="0"/>
              <a:buChar char="•"/>
            </a:pPr>
            <a:r>
              <a:rPr lang="en-US" sz="4000" dirty="0" smtClean="0"/>
              <a:t>Anchors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/>
              <a:t>Belay Systems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/>
              <a:t>Ascending the rope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74329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bring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9831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Ropes:</a:t>
            </a:r>
          </a:p>
          <a:p>
            <a:pPr lvl="1"/>
            <a:r>
              <a:rPr lang="en-US" dirty="0" smtClean="0"/>
              <a:t>Dry </a:t>
            </a:r>
            <a:r>
              <a:rPr lang="en-US" dirty="0"/>
              <a:t>treated ropes absorb less water so are lighter, and handle better </a:t>
            </a:r>
            <a:r>
              <a:rPr lang="en-US" dirty="0" smtClean="0"/>
              <a:t>when frozen</a:t>
            </a:r>
          </a:p>
          <a:p>
            <a:pPr lvl="2"/>
            <a:r>
              <a:rPr lang="en-US" dirty="0" smtClean="0"/>
              <a:t>8.5 </a:t>
            </a:r>
            <a:r>
              <a:rPr lang="en-US" dirty="0"/>
              <a:t>- 9mm generally thick enough for falls into crevasses with </a:t>
            </a:r>
            <a:r>
              <a:rPr lang="en-US" dirty="0" smtClean="0"/>
              <a:t>packs</a:t>
            </a:r>
          </a:p>
          <a:p>
            <a:pPr lvl="2"/>
            <a:r>
              <a:rPr lang="en-US" dirty="0" smtClean="0"/>
              <a:t>But</a:t>
            </a:r>
            <a:r>
              <a:rPr lang="en-US" dirty="0"/>
              <a:t>, the glacier is usually only one part of the climb, if you're doing </a:t>
            </a:r>
            <a:r>
              <a:rPr lang="en-US" dirty="0" smtClean="0"/>
              <a:t>any</a:t>
            </a:r>
            <a:r>
              <a:rPr lang="en-US" dirty="0"/>
              <a:t> technical climbing higher up, you'll need a standard 10-11mm rope or </a:t>
            </a:r>
            <a:r>
              <a:rPr lang="en-US" dirty="0" smtClean="0"/>
              <a:t>two</a:t>
            </a:r>
            <a:r>
              <a:rPr lang="en-US" dirty="0"/>
              <a:t> smaller ropes for double or twin </a:t>
            </a:r>
            <a:r>
              <a:rPr lang="en-US" dirty="0" smtClean="0"/>
              <a:t>climbing.</a:t>
            </a:r>
          </a:p>
          <a:p>
            <a:r>
              <a:rPr lang="en-US" dirty="0" smtClean="0"/>
              <a:t>Harness:</a:t>
            </a:r>
          </a:p>
          <a:p>
            <a:pPr lvl="1"/>
            <a:r>
              <a:rPr lang="en-US" dirty="0" smtClean="0"/>
              <a:t>Adjustable </a:t>
            </a:r>
            <a:r>
              <a:rPr lang="en-US" dirty="0"/>
              <a:t>leg loops are useful since you may have more </a:t>
            </a:r>
            <a:r>
              <a:rPr lang="en-US" dirty="0" smtClean="0"/>
              <a:t>insulation</a:t>
            </a:r>
          </a:p>
          <a:p>
            <a:pPr lvl="2"/>
            <a:r>
              <a:rPr lang="en-US" dirty="0" smtClean="0"/>
              <a:t>Loops </a:t>
            </a:r>
            <a:r>
              <a:rPr lang="en-US" dirty="0"/>
              <a:t>that can be completely undone are also </a:t>
            </a:r>
            <a:r>
              <a:rPr lang="en-US" dirty="0" smtClean="0"/>
              <a:t>nice</a:t>
            </a:r>
          </a:p>
          <a:p>
            <a:pPr lvl="2"/>
            <a:r>
              <a:rPr lang="en-US" dirty="0" smtClean="0"/>
              <a:t>If </a:t>
            </a:r>
            <a:r>
              <a:rPr lang="en-US" dirty="0"/>
              <a:t>you have a heavy pack, a chest harness is also useful, can be made from </a:t>
            </a:r>
            <a:r>
              <a:rPr lang="en-US" dirty="0" smtClean="0"/>
              <a:t>a</a:t>
            </a:r>
            <a:r>
              <a:rPr lang="en-US" dirty="0"/>
              <a:t> piece of 1 inch webbing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390924">
            <a:off x="5120725" y="1524000"/>
            <a:ext cx="4023275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bring…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953000" cy="53340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Prusiks</a:t>
            </a:r>
            <a:endParaRPr lang="en-US" dirty="0" smtClean="0"/>
          </a:p>
          <a:p>
            <a:pPr lvl="1"/>
            <a:r>
              <a:rPr lang="en-US" dirty="0" smtClean="0"/>
              <a:t>5 </a:t>
            </a:r>
            <a:r>
              <a:rPr lang="en-US" dirty="0"/>
              <a:t>to 7mm </a:t>
            </a:r>
            <a:r>
              <a:rPr lang="en-US" dirty="0" err="1"/>
              <a:t>perlon</a:t>
            </a:r>
            <a:r>
              <a:rPr lang="en-US" dirty="0"/>
              <a:t> accessory </a:t>
            </a:r>
            <a:r>
              <a:rPr lang="en-US" dirty="0" smtClean="0"/>
              <a:t>cord</a:t>
            </a:r>
          </a:p>
          <a:p>
            <a:pPr lvl="1"/>
            <a:r>
              <a:rPr lang="en-US" dirty="0" smtClean="0"/>
              <a:t>Attach </a:t>
            </a:r>
            <a:r>
              <a:rPr lang="en-US" dirty="0"/>
              <a:t>to climbing rope with friction </a:t>
            </a:r>
            <a:r>
              <a:rPr lang="en-US" dirty="0" smtClean="0"/>
              <a:t>knot</a:t>
            </a:r>
          </a:p>
          <a:p>
            <a:pPr lvl="2"/>
            <a:r>
              <a:rPr lang="en-US" dirty="0" smtClean="0"/>
              <a:t>Moves </a:t>
            </a:r>
            <a:r>
              <a:rPr lang="en-US" dirty="0"/>
              <a:t>freely when </a:t>
            </a:r>
            <a:r>
              <a:rPr lang="en-US" dirty="0" smtClean="0"/>
              <a:t>loose</a:t>
            </a:r>
          </a:p>
          <a:p>
            <a:pPr lvl="2"/>
            <a:r>
              <a:rPr lang="en-US" dirty="0" smtClean="0"/>
              <a:t>Grips </a:t>
            </a:r>
            <a:r>
              <a:rPr lang="en-US" dirty="0"/>
              <a:t>firmly when </a:t>
            </a:r>
            <a:r>
              <a:rPr lang="en-US" dirty="0" smtClean="0"/>
              <a:t>weighed</a:t>
            </a:r>
          </a:p>
          <a:p>
            <a:pPr lvl="2"/>
            <a:r>
              <a:rPr lang="en-US" dirty="0" smtClean="0"/>
              <a:t>Usually </a:t>
            </a:r>
            <a:r>
              <a:rPr lang="en-US" dirty="0"/>
              <a:t>use </a:t>
            </a:r>
            <a:r>
              <a:rPr lang="en-US" dirty="0" err="1"/>
              <a:t>prusik</a:t>
            </a:r>
            <a:r>
              <a:rPr lang="en-US" dirty="0"/>
              <a:t> </a:t>
            </a:r>
            <a:r>
              <a:rPr lang="en-US" dirty="0" smtClean="0"/>
              <a:t>knot</a:t>
            </a:r>
          </a:p>
          <a:p>
            <a:pPr lvl="3"/>
            <a:r>
              <a:rPr lang="en-US" dirty="0" smtClean="0"/>
              <a:t>Also </a:t>
            </a:r>
            <a:r>
              <a:rPr lang="en-US" dirty="0"/>
              <a:t>like Bachmann friction knot because it uses a </a:t>
            </a:r>
            <a:r>
              <a:rPr lang="en-US" dirty="0" err="1"/>
              <a:t>carabiner</a:t>
            </a:r>
            <a:r>
              <a:rPr lang="en-US" dirty="0"/>
              <a:t> </a:t>
            </a:r>
            <a:r>
              <a:rPr lang="en-US" dirty="0" smtClean="0"/>
              <a:t>which </a:t>
            </a:r>
            <a:r>
              <a:rPr lang="en-US" dirty="0"/>
              <a:t>makes a good </a:t>
            </a:r>
            <a:r>
              <a:rPr lang="en-US" dirty="0" smtClean="0"/>
              <a:t>handle.</a:t>
            </a:r>
          </a:p>
          <a:p>
            <a:pPr lvl="2"/>
            <a:r>
              <a:rPr lang="en-US" dirty="0" smtClean="0"/>
              <a:t>Used </a:t>
            </a:r>
            <a:r>
              <a:rPr lang="en-US" dirty="0"/>
              <a:t>for ascending the rope after a crevasse fall, or for self </a:t>
            </a:r>
            <a:r>
              <a:rPr lang="en-US" dirty="0" smtClean="0"/>
              <a:t>belaying</a:t>
            </a:r>
            <a:r>
              <a:rPr lang="en-US" dirty="0"/>
              <a:t> yourself along a rope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May </a:t>
            </a:r>
            <a:r>
              <a:rPr lang="en-US" dirty="0"/>
              <a:t>also use an </a:t>
            </a:r>
            <a:r>
              <a:rPr lang="en-US" dirty="0" err="1"/>
              <a:t>Etrier</a:t>
            </a:r>
            <a:r>
              <a:rPr lang="en-US" dirty="0"/>
              <a:t> (aka Aider), and/or mechanical ascenders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bring…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9831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Pulleys 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building rescue </a:t>
            </a:r>
            <a:r>
              <a:rPr lang="en-US" dirty="0" smtClean="0"/>
              <a:t>hauling </a:t>
            </a:r>
            <a:r>
              <a:rPr lang="en-US" dirty="0"/>
              <a:t>systems.  </a:t>
            </a:r>
            <a:endParaRPr lang="en-US" dirty="0" smtClean="0"/>
          </a:p>
          <a:p>
            <a:pPr lvl="1"/>
            <a:r>
              <a:rPr lang="en-US" dirty="0" err="1" smtClean="0"/>
              <a:t>Carabiner</a:t>
            </a:r>
            <a:r>
              <a:rPr lang="en-US" dirty="0" smtClean="0"/>
              <a:t> </a:t>
            </a:r>
            <a:r>
              <a:rPr lang="en-US" dirty="0"/>
              <a:t>can be used too</a:t>
            </a:r>
            <a:r>
              <a:rPr lang="en-US" dirty="0" smtClean="0"/>
              <a:t>,</a:t>
            </a:r>
            <a:r>
              <a:rPr lang="en-US" dirty="0"/>
              <a:t> but adds </a:t>
            </a:r>
            <a:r>
              <a:rPr lang="en-US" dirty="0" smtClean="0"/>
              <a:t>friction</a:t>
            </a:r>
          </a:p>
          <a:p>
            <a:r>
              <a:rPr lang="en-US" dirty="0" smtClean="0"/>
              <a:t>Anchor</a:t>
            </a:r>
          </a:p>
          <a:p>
            <a:pPr lvl="1"/>
            <a:r>
              <a:rPr lang="en-US" dirty="0" smtClean="0"/>
              <a:t>Snow </a:t>
            </a:r>
            <a:r>
              <a:rPr lang="en-US" dirty="0"/>
              <a:t>or Ice anchors depending on </a:t>
            </a:r>
            <a:r>
              <a:rPr lang="en-US" dirty="0" smtClean="0"/>
              <a:t>conditions</a:t>
            </a:r>
          </a:p>
          <a:p>
            <a:r>
              <a:rPr lang="en-US" dirty="0" smtClean="0"/>
              <a:t>Runners </a:t>
            </a:r>
          </a:p>
          <a:p>
            <a:pPr lvl="1"/>
            <a:r>
              <a:rPr lang="en-US" dirty="0" smtClean="0"/>
              <a:t>Bring </a:t>
            </a:r>
            <a:r>
              <a:rPr lang="en-US" dirty="0"/>
              <a:t>at least 2 single-length and one double-length runner </a:t>
            </a:r>
            <a:r>
              <a:rPr lang="en-US" dirty="0" smtClean="0"/>
              <a:t>for</a:t>
            </a:r>
            <a:r>
              <a:rPr lang="en-US" dirty="0"/>
              <a:t> attaching to </a:t>
            </a:r>
            <a:r>
              <a:rPr lang="en-US" dirty="0" smtClean="0"/>
              <a:t>anchors</a:t>
            </a:r>
          </a:p>
          <a:p>
            <a:pPr lvl="1"/>
            <a:r>
              <a:rPr lang="en-US" dirty="0" smtClean="0"/>
              <a:t>Tied </a:t>
            </a:r>
            <a:r>
              <a:rPr lang="en-US" dirty="0"/>
              <a:t>runners are better than sewn runners because you can more </a:t>
            </a:r>
            <a:r>
              <a:rPr lang="en-US" dirty="0" smtClean="0"/>
              <a:t>easily</a:t>
            </a:r>
            <a:r>
              <a:rPr lang="en-US" dirty="0"/>
              <a:t> adjust their </a:t>
            </a:r>
            <a:r>
              <a:rPr lang="en-US" dirty="0" smtClean="0"/>
              <a:t>length</a:t>
            </a:r>
          </a:p>
          <a:p>
            <a:r>
              <a:rPr lang="en-US" dirty="0"/>
              <a:t> Belay </a:t>
            </a:r>
            <a:r>
              <a:rPr lang="en-US" dirty="0" smtClean="0"/>
              <a:t>device</a:t>
            </a:r>
          </a:p>
          <a:p>
            <a:r>
              <a:rPr lang="en-US" dirty="0" err="1" smtClean="0"/>
              <a:t>Carabiners</a:t>
            </a:r>
            <a:endParaRPr lang="en-US" dirty="0" smtClean="0"/>
          </a:p>
          <a:p>
            <a:pPr lvl="1"/>
            <a:r>
              <a:rPr lang="en-US" dirty="0" smtClean="0"/>
              <a:t>Recommend </a:t>
            </a:r>
            <a:r>
              <a:rPr lang="en-US" dirty="0"/>
              <a:t>at least one locking, and 4 non-locking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Chest Harness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4983163"/>
          </a:xfrm>
        </p:spPr>
        <p:txBody>
          <a:bodyPr/>
          <a:lstStyle/>
          <a:p>
            <a:r>
              <a:rPr lang="en-US" dirty="0" smtClean="0"/>
              <a:t>Chest Harness:</a:t>
            </a:r>
          </a:p>
          <a:p>
            <a:pPr lvl="1"/>
            <a:r>
              <a:rPr lang="en-US" dirty="0" smtClean="0"/>
              <a:t>Helps </a:t>
            </a:r>
            <a:r>
              <a:rPr lang="en-US" dirty="0"/>
              <a:t>you stay upright if you fall into a crevasse with a heavy pack</a:t>
            </a:r>
            <a:br>
              <a:rPr lang="en-US" dirty="0"/>
            </a:br>
            <a:r>
              <a:rPr lang="en-US" dirty="0"/>
              <a:t>  - But makes it harder to self arrest</a:t>
            </a:r>
            <a:br>
              <a:rPr lang="en-US" dirty="0"/>
            </a:br>
            <a:r>
              <a:rPr lang="en-US" dirty="0"/>
              <a:t>  - Good rule of thumb:</a:t>
            </a:r>
            <a:br>
              <a:rPr lang="en-US" dirty="0"/>
            </a:br>
            <a:r>
              <a:rPr lang="en-US" dirty="0"/>
              <a:t>  </a:t>
            </a:r>
            <a:r>
              <a:rPr lang="en-US" dirty="0" smtClean="0"/>
              <a:t>- Clip </a:t>
            </a:r>
            <a:r>
              <a:rPr lang="en-US" dirty="0"/>
              <a:t>rope into chest harness when crossing snow bridge, and </a:t>
            </a:r>
            <a:r>
              <a:rPr lang="en-US" dirty="0" smtClean="0"/>
              <a:t>keep </a:t>
            </a:r>
            <a:r>
              <a:rPr lang="en-US" dirty="0"/>
              <a:t>unclipped otherwise</a:t>
            </a:r>
          </a:p>
        </p:txBody>
      </p:sp>
    </p:spTree>
    <p:extLst>
      <p:ext uri="{BB962C8B-B14F-4D97-AF65-F5344CB8AC3E}">
        <p14:creationId xmlns:p14="http://schemas.microsoft.com/office/powerpoint/2010/main" val="521466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Prusik</a:t>
            </a:r>
            <a:r>
              <a:rPr lang="en-US" dirty="0" smtClean="0"/>
              <a:t> Slings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437"/>
            <a:ext cx="5334000" cy="4983163"/>
          </a:xfrm>
        </p:spPr>
        <p:txBody>
          <a:bodyPr/>
          <a:lstStyle/>
          <a:p>
            <a:r>
              <a:rPr lang="en-US" dirty="0"/>
              <a:t> </a:t>
            </a:r>
            <a:r>
              <a:rPr lang="en-US" dirty="0" smtClean="0"/>
              <a:t>Attach </a:t>
            </a:r>
            <a:r>
              <a:rPr lang="en-US" dirty="0"/>
              <a:t>slings to rope when roping </a:t>
            </a:r>
            <a:r>
              <a:rPr lang="en-US" dirty="0" smtClean="0"/>
              <a:t>up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set consists of a short and long sling (possibly with foot loops)</a:t>
            </a:r>
            <a:br>
              <a:rPr lang="en-US" dirty="0"/>
            </a:br>
            <a:r>
              <a:rPr lang="en-US" dirty="0"/>
              <a:t>    - Tie other end of short sling to harness</a:t>
            </a:r>
            <a:br>
              <a:rPr lang="en-US" dirty="0"/>
            </a:br>
            <a:r>
              <a:rPr lang="en-US" dirty="0"/>
              <a:t>    - Stuff other end of long sling in </a:t>
            </a:r>
            <a:r>
              <a:rPr lang="en-US" dirty="0" smtClean="0"/>
              <a:t>pockets</a:t>
            </a:r>
          </a:p>
          <a:p>
            <a:pPr lvl="1"/>
            <a:r>
              <a:rPr lang="en-US" dirty="0" smtClean="0"/>
              <a:t>When </a:t>
            </a:r>
            <a:r>
              <a:rPr lang="en-US" dirty="0"/>
              <a:t>in the middle, you should attach one set to each rope </a:t>
            </a:r>
            <a:r>
              <a:rPr lang="en-US" dirty="0" smtClean="0"/>
              <a:t>direction</a:t>
            </a:r>
          </a:p>
          <a:p>
            <a:pPr lvl="1"/>
            <a:r>
              <a:rPr lang="en-US" dirty="0" smtClean="0"/>
              <a:t>Some </a:t>
            </a:r>
            <a:r>
              <a:rPr lang="en-US" dirty="0"/>
              <a:t>people only attach only one </a:t>
            </a:r>
            <a:r>
              <a:rPr lang="en-US" dirty="0" err="1"/>
              <a:t>prusik</a:t>
            </a:r>
            <a:r>
              <a:rPr lang="en-US" dirty="0"/>
              <a:t> in each direction and tie </a:t>
            </a:r>
            <a:r>
              <a:rPr lang="en-US" dirty="0" smtClean="0"/>
              <a:t>the </a:t>
            </a:r>
            <a:r>
              <a:rPr lang="en-US" dirty="0"/>
              <a:t>second one only after they fall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838200"/>
            <a:ext cx="2414587" cy="5346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066800"/>
          </a:xfrm>
        </p:spPr>
        <p:txBody>
          <a:bodyPr/>
          <a:lstStyle/>
          <a:p>
            <a:r>
              <a:rPr lang="en-US" dirty="0" smtClean="0"/>
              <a:t>Belay Systems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219200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Common reasons to use (when higher risk of fall):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Fragile </a:t>
            </a:r>
            <a:r>
              <a:rPr lang="en-US" sz="2400" dirty="0" err="1" smtClean="0"/>
              <a:t>snowbridge</a:t>
            </a:r>
            <a:r>
              <a:rPr lang="en-US" sz="2400" dirty="0" smtClean="0"/>
              <a:t> on wide crevasse, or when traveling perpendicular to crevasse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When climbing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When on steep/icy ground above a crevasse</a:t>
            </a:r>
          </a:p>
          <a:p>
            <a:pPr lvl="1"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Boot-ax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Fast to set up- weaves rope around boot and buried ax of </a:t>
            </a:r>
            <a:r>
              <a:rPr lang="en-US" sz="2400" dirty="0" err="1" smtClean="0"/>
              <a:t>belayer</a:t>
            </a: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Generally backed up by third party ready to arrest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Only for moderate falls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Harness-ax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More reliable than boot-ax, longer to set up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Adds harness/belay device into equation</a:t>
            </a:r>
          </a:p>
          <a:p>
            <a:pPr lvl="1">
              <a:buFont typeface="Arial" pitchFamily="34" charset="0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17949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066800"/>
          </a:xfrm>
        </p:spPr>
        <p:txBody>
          <a:bodyPr/>
          <a:lstStyle/>
          <a:p>
            <a:r>
              <a:rPr lang="en-US" dirty="0" smtClean="0"/>
              <a:t>Belay Systems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12954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Anchored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Similar to what is used in ice/rock climbing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err="1" smtClean="0"/>
              <a:t>Belayer</a:t>
            </a:r>
            <a:r>
              <a:rPr lang="en-US" sz="2400" dirty="0" smtClean="0"/>
              <a:t> is seated and attached to anchor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Anchor set to hold in direction of fall (more on anchors/pro later)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Takes longest to rig up, but is strongest</a:t>
            </a:r>
          </a:p>
          <a:p>
            <a:pPr lvl="1"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Running belay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Useful on icy slopes where arrest is of little use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Rope is clipped to protection (e.g. screw, picket) placed by the leader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Climbers clip past protection when they reach it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Last climber removes gear</a:t>
            </a:r>
          </a:p>
        </p:txBody>
      </p:sp>
    </p:spTree>
    <p:extLst>
      <p:ext uri="{BB962C8B-B14F-4D97-AF65-F5344CB8AC3E}">
        <p14:creationId xmlns:p14="http://schemas.microsoft.com/office/powerpoint/2010/main" val="123700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318</Words>
  <Application>Microsoft Office PowerPoint</Application>
  <PresentationFormat>On-screen Show (4:3)</PresentationFormat>
  <Paragraphs>77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Reference Outline</vt:lpstr>
      <vt:lpstr>What to bring</vt:lpstr>
      <vt:lpstr>What to bring…</vt:lpstr>
      <vt:lpstr>What to bring…</vt:lpstr>
      <vt:lpstr>Chest Harness</vt:lpstr>
      <vt:lpstr>Prusik Slings</vt:lpstr>
      <vt:lpstr>Belay Systems</vt:lpstr>
      <vt:lpstr>Belay Systems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Glacier Travel</dc:title>
  <dc:creator>mareko</dc:creator>
  <cp:lastModifiedBy>A</cp:lastModifiedBy>
  <cp:revision>13</cp:revision>
  <dcterms:created xsi:type="dcterms:W3CDTF">2010-11-01T22:13:59Z</dcterms:created>
  <dcterms:modified xsi:type="dcterms:W3CDTF">2010-12-27T19:39:39Z</dcterms:modified>
</cp:coreProperties>
</file>